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57" r:id="rId24"/>
    <p:sldId id="2766" r:id="rId25"/>
    <p:sldId id="2780" r:id="rId26"/>
    <p:sldId id="2769" r:id="rId27"/>
    <p:sldId id="2770" r:id="rId28"/>
    <p:sldId id="2753" r:id="rId29"/>
    <p:sldId id="2763" r:id="rId30"/>
    <p:sldId id="2741" r:id="rId31"/>
    <p:sldId id="2134805746" r:id="rId32"/>
    <p:sldId id="2743" r:id="rId33"/>
    <p:sldId id="2778" r:id="rId34"/>
    <p:sldId id="2777" r:id="rId35"/>
    <p:sldId id="2779"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57"/>
            <p14:sldId id="2766"/>
            <p14:sldId id="2780"/>
            <p14:sldId id="2769"/>
            <p14:sldId id="2770"/>
            <p14:sldId id="2753"/>
            <p14:sldId id="2763"/>
            <p14:sldId id="2741"/>
            <p14:sldId id="2134805746"/>
            <p14:sldId id="2743"/>
            <p14:sldId id="2778"/>
            <p14:sldId id="2777"/>
            <p14:sldId id="2779"/>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96005" autoAdjust="0"/>
  </p:normalViewPr>
  <p:slideViewPr>
    <p:cSldViewPr snapToGrid="0" snapToObjects="1">
      <p:cViewPr varScale="1">
        <p:scale>
          <a:sx n="51" d="100"/>
          <a:sy n="51" d="100"/>
        </p:scale>
        <p:origin x="69" y="288"/>
      </p:cViewPr>
      <p:guideLst/>
    </p:cSldViewPr>
  </p:slideViewPr>
  <p:notesTextViewPr>
    <p:cViewPr>
      <p:scale>
        <a:sx n="1" d="1"/>
        <a:sy n="1" d="1"/>
      </p:scale>
      <p:origin x="0" y="0"/>
    </p:cViewPr>
  </p:notesTextViewPr>
  <p:sorterViewPr>
    <p:cViewPr>
      <p:scale>
        <a:sx n="66" d="100"/>
        <a:sy n="66" d="100"/>
      </p:scale>
      <p:origin x="0" y="-16482"/>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a:t>
            </a:r>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Instance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3222608" y="4212476"/>
            <a:ext cx="11842794"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aiclass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1743320269"/>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Request more elaboration</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09:10am  -  Break 2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10:10am  -  Break 3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aiclass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30771</TotalTime>
  <Words>1174</Words>
  <Application>Microsoft Office PowerPoint</Application>
  <PresentationFormat>Custom</PresentationFormat>
  <Paragraphs>240</Paragraphs>
  <Slides>56</Slides>
  <Notes>1</Notes>
  <HiddenSlides>6</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The New Bing</vt:lpstr>
      <vt:lpstr>Codex</vt:lpstr>
      <vt:lpstr>DALL-E</vt:lpstr>
      <vt:lpstr>GPT-3 Instance Types</vt:lpstr>
      <vt:lpstr>GPT-3 Instance Comparison</vt:lpstr>
      <vt:lpstr>Azure OpenAI Service</vt:lpstr>
      <vt:lpstr>Generate Text with GPT</vt:lpstr>
      <vt:lpstr>PowerPoint Presentation</vt:lpstr>
      <vt:lpstr>Onboard to ChatGPT</vt:lpstr>
      <vt:lpstr>ChatGPT Limitations</vt:lpstr>
      <vt:lpstr>Tokenization</vt:lpstr>
      <vt:lpstr>Maximum Token Length</vt:lpstr>
      <vt:lpstr>Maximum Token Length</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1226</cp:revision>
  <cp:lastPrinted>2021-01-14T21:20:43Z</cp:lastPrinted>
  <dcterms:created xsi:type="dcterms:W3CDTF">2020-12-18T20:24:02Z</dcterms:created>
  <dcterms:modified xsi:type="dcterms:W3CDTF">2023-05-24T20:39:22Z</dcterms:modified>
</cp:coreProperties>
</file>